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62" d="100"/>
          <a:sy n="62" d="100"/>
        </p:scale>
        <p:origin x="3440" y="20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design gráfico, Gráficos, captura de ecrã&#10;&#10;Os conteúdos gerados por IA podem estar incorretos.">
            <a:extLst>
              <a:ext uri="{FF2B5EF4-FFF2-40B4-BE49-F238E27FC236}">
                <a16:creationId xmlns:a16="http://schemas.microsoft.com/office/drawing/2014/main" id="{3F0564FA-E880-3411-D4BB-CA8216E36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783" y="-23634"/>
            <a:ext cx="9085634" cy="12848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94F6-C2FA-8F49-8F78-F54D402E68D4}" type="datetimeFigureOut">
              <a:rPr lang="pt-PT" smtClean="0"/>
              <a:t>25/08/25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021C-6FE1-D442-91A8-0168DF2FA5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2008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texto, design gráfico, Gráficos, captura de ecrã&#10;&#10;Os conteúdos gerados por IA podem estar incorretos.">
            <a:extLst>
              <a:ext uri="{FF2B5EF4-FFF2-40B4-BE49-F238E27FC236}">
                <a16:creationId xmlns:a16="http://schemas.microsoft.com/office/drawing/2014/main" id="{8903AA76-F9F3-1031-1CFA-28E5AF2F0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783" y="-23634"/>
            <a:ext cx="9085634" cy="12848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94F6-C2FA-8F49-8F78-F54D402E68D4}" type="datetimeFigureOut">
              <a:rPr lang="pt-PT" smtClean="0"/>
              <a:t>25/08/25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021C-6FE1-D442-91A8-0168DF2FA5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600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A94F6-C2FA-8F49-8F78-F54D402E68D4}" type="datetimeFigureOut">
              <a:rPr lang="pt-PT" smtClean="0"/>
              <a:t>25/08/25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1021C-6FE1-D442-91A8-0168DF2FA5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423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C6792-04E5-EEBD-EEC4-075883AA8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ADDBD4-320E-0EF8-5BBA-67510121B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551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9FBC4-26DD-B824-B95E-1EAF379A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" y="3237734"/>
            <a:ext cx="8281035" cy="2474384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5656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Papel A3 (297x420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Teodora Costa (DGE-RBE)</dc:creator>
  <cp:lastModifiedBy>Teodora Costa (DGE-RBE)</cp:lastModifiedBy>
  <cp:revision>1</cp:revision>
  <dcterms:created xsi:type="dcterms:W3CDTF">2025-08-25T15:46:56Z</dcterms:created>
  <dcterms:modified xsi:type="dcterms:W3CDTF">2025-08-25T15:51:05Z</dcterms:modified>
</cp:coreProperties>
</file>